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27DADC-2795-43FD-88ED-C350808EB026}" v="16" dt="2023-02-17T19:54:13.3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0" y="9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ko van de Langenberg" userId="66bda0e3312437e7" providerId="LiveId" clId="{D35BF8C0-99E3-41A7-AB92-8BC72CB664FA}"/>
    <pc:docChg chg="undo custSel addSld modSld">
      <pc:chgData name="Wilko van de Langenberg" userId="66bda0e3312437e7" providerId="LiveId" clId="{D35BF8C0-99E3-41A7-AB92-8BC72CB664FA}" dt="2022-10-15T17:58:11.672" v="35" actId="478"/>
      <pc:docMkLst>
        <pc:docMk/>
      </pc:docMkLst>
      <pc:sldChg chg="addSp delSp modSp mod">
        <pc:chgData name="Wilko van de Langenberg" userId="66bda0e3312437e7" providerId="LiveId" clId="{D35BF8C0-99E3-41A7-AB92-8BC72CB664FA}" dt="2022-10-15T17:57:18.301" v="31" actId="164"/>
        <pc:sldMkLst>
          <pc:docMk/>
          <pc:sldMk cId="3219517115" sldId="256"/>
        </pc:sldMkLst>
        <pc:spChg chg="mod topLvl">
          <ac:chgData name="Wilko van de Langenberg" userId="66bda0e3312437e7" providerId="LiveId" clId="{D35BF8C0-99E3-41A7-AB92-8BC72CB664FA}" dt="2022-10-15T17:56:16.538" v="25" actId="164"/>
          <ac:spMkLst>
            <pc:docMk/>
            <pc:sldMk cId="3219517115" sldId="256"/>
            <ac:spMk id="6" creationId="{96073984-BC7C-CB2A-3021-CCB37D521982}"/>
          </ac:spMkLst>
        </pc:spChg>
        <pc:spChg chg="mod topLvl">
          <ac:chgData name="Wilko van de Langenberg" userId="66bda0e3312437e7" providerId="LiveId" clId="{D35BF8C0-99E3-41A7-AB92-8BC72CB664FA}" dt="2022-10-15T17:56:16.538" v="25" actId="164"/>
          <ac:spMkLst>
            <pc:docMk/>
            <pc:sldMk cId="3219517115" sldId="256"/>
            <ac:spMk id="7" creationId="{6082141C-53F9-216B-D6AC-A22D8733F01D}"/>
          </ac:spMkLst>
        </pc:spChg>
        <pc:spChg chg="mod topLvl">
          <ac:chgData name="Wilko van de Langenberg" userId="66bda0e3312437e7" providerId="LiveId" clId="{D35BF8C0-99E3-41A7-AB92-8BC72CB664FA}" dt="2022-10-15T17:56:16.538" v="25" actId="164"/>
          <ac:spMkLst>
            <pc:docMk/>
            <pc:sldMk cId="3219517115" sldId="256"/>
            <ac:spMk id="8" creationId="{AEC821B3-557C-F557-18DD-42D93F562EEA}"/>
          </ac:spMkLst>
        </pc:spChg>
        <pc:spChg chg="mod topLvl">
          <ac:chgData name="Wilko van de Langenberg" userId="66bda0e3312437e7" providerId="LiveId" clId="{D35BF8C0-99E3-41A7-AB92-8BC72CB664FA}" dt="2022-10-15T17:56:16.538" v="25" actId="164"/>
          <ac:spMkLst>
            <pc:docMk/>
            <pc:sldMk cId="3219517115" sldId="256"/>
            <ac:spMk id="9" creationId="{80061C6B-A3AE-030A-84DB-C29570A31522}"/>
          </ac:spMkLst>
        </pc:spChg>
        <pc:spChg chg="mod topLvl">
          <ac:chgData name="Wilko van de Langenberg" userId="66bda0e3312437e7" providerId="LiveId" clId="{D35BF8C0-99E3-41A7-AB92-8BC72CB664FA}" dt="2022-10-15T17:56:16.538" v="25" actId="164"/>
          <ac:spMkLst>
            <pc:docMk/>
            <pc:sldMk cId="3219517115" sldId="256"/>
            <ac:spMk id="10" creationId="{5C3A429F-585B-2F10-E464-1B0C633F9F67}"/>
          </ac:spMkLst>
        </pc:spChg>
        <pc:spChg chg="mod topLvl">
          <ac:chgData name="Wilko van de Langenberg" userId="66bda0e3312437e7" providerId="LiveId" clId="{D35BF8C0-99E3-41A7-AB92-8BC72CB664FA}" dt="2022-10-15T17:56:16.538" v="25" actId="164"/>
          <ac:spMkLst>
            <pc:docMk/>
            <pc:sldMk cId="3219517115" sldId="256"/>
            <ac:spMk id="11" creationId="{DEBD4EBA-6F08-E05D-7DB9-88B6ECDE4DA5}"/>
          </ac:spMkLst>
        </pc:spChg>
        <pc:spChg chg="mod topLvl">
          <ac:chgData name="Wilko van de Langenberg" userId="66bda0e3312437e7" providerId="LiveId" clId="{D35BF8C0-99E3-41A7-AB92-8BC72CB664FA}" dt="2022-10-15T17:56:16.538" v="25" actId="164"/>
          <ac:spMkLst>
            <pc:docMk/>
            <pc:sldMk cId="3219517115" sldId="256"/>
            <ac:spMk id="12" creationId="{F8AF2038-54C2-4D7A-8768-1307247D9FB3}"/>
          </ac:spMkLst>
        </pc:spChg>
        <pc:spChg chg="mod topLvl">
          <ac:chgData name="Wilko van de Langenberg" userId="66bda0e3312437e7" providerId="LiveId" clId="{D35BF8C0-99E3-41A7-AB92-8BC72CB664FA}" dt="2022-10-15T17:56:16.538" v="25" actId="164"/>
          <ac:spMkLst>
            <pc:docMk/>
            <pc:sldMk cId="3219517115" sldId="256"/>
            <ac:spMk id="13" creationId="{9F1E30AE-BA30-5A16-6AB0-2C671B27F917}"/>
          </ac:spMkLst>
        </pc:spChg>
        <pc:spChg chg="mod topLvl">
          <ac:chgData name="Wilko van de Langenberg" userId="66bda0e3312437e7" providerId="LiveId" clId="{D35BF8C0-99E3-41A7-AB92-8BC72CB664FA}" dt="2022-10-15T17:56:16.538" v="25" actId="164"/>
          <ac:spMkLst>
            <pc:docMk/>
            <pc:sldMk cId="3219517115" sldId="256"/>
            <ac:spMk id="15" creationId="{538EF4BE-0F5E-310F-E9A0-7D0271AC6491}"/>
          </ac:spMkLst>
        </pc:spChg>
        <pc:spChg chg="add del">
          <ac:chgData name="Wilko van de Langenberg" userId="66bda0e3312437e7" providerId="LiveId" clId="{D35BF8C0-99E3-41A7-AB92-8BC72CB664FA}" dt="2022-10-15T17:56:40.999" v="28" actId="478"/>
          <ac:spMkLst>
            <pc:docMk/>
            <pc:sldMk cId="3219517115" sldId="256"/>
            <ac:spMk id="17" creationId="{56E039FA-A36E-0C53-49BE-5E8B3CB7F265}"/>
          </ac:spMkLst>
        </pc:spChg>
        <pc:grpChg chg="add mod">
          <ac:chgData name="Wilko van de Langenberg" userId="66bda0e3312437e7" providerId="LiveId" clId="{D35BF8C0-99E3-41A7-AB92-8BC72CB664FA}" dt="2022-10-15T17:57:18.301" v="31" actId="164"/>
          <ac:grpSpMkLst>
            <pc:docMk/>
            <pc:sldMk cId="3219517115" sldId="256"/>
            <ac:grpSpMk id="4" creationId="{A6F5517B-EB17-5535-AF06-635C27F63893}"/>
          </ac:grpSpMkLst>
        </pc:grpChg>
        <pc:grpChg chg="del mod topLvl">
          <ac:chgData name="Wilko van de Langenberg" userId="66bda0e3312437e7" providerId="LiveId" clId="{D35BF8C0-99E3-41A7-AB92-8BC72CB664FA}" dt="2022-10-15T17:54:53.448" v="12" actId="165"/>
          <ac:grpSpMkLst>
            <pc:docMk/>
            <pc:sldMk cId="3219517115" sldId="256"/>
            <ac:grpSpMk id="14" creationId="{A287FF34-CEBB-4057-0709-43220A048DEC}"/>
          </ac:grpSpMkLst>
        </pc:grpChg>
        <pc:grpChg chg="del mod">
          <ac:chgData name="Wilko van de Langenberg" userId="66bda0e3312437e7" providerId="LiveId" clId="{D35BF8C0-99E3-41A7-AB92-8BC72CB664FA}" dt="2022-10-15T17:54:41.516" v="9" actId="165"/>
          <ac:grpSpMkLst>
            <pc:docMk/>
            <pc:sldMk cId="3219517115" sldId="256"/>
            <ac:grpSpMk id="16" creationId="{22A5D0DE-E543-8D47-6CA7-42E120495F61}"/>
          </ac:grpSpMkLst>
        </pc:grpChg>
        <pc:grpChg chg="add mod">
          <ac:chgData name="Wilko van de Langenberg" userId="66bda0e3312437e7" providerId="LiveId" clId="{D35BF8C0-99E3-41A7-AB92-8BC72CB664FA}" dt="2022-10-15T17:57:18.301" v="31" actId="164"/>
          <ac:grpSpMkLst>
            <pc:docMk/>
            <pc:sldMk cId="3219517115" sldId="256"/>
            <ac:grpSpMk id="19" creationId="{96FE24BB-D262-B7F8-2915-A03D8CA47493}"/>
          </ac:grpSpMkLst>
        </pc:grpChg>
        <pc:grpChg chg="mod">
          <ac:chgData name="Wilko van de Langenberg" userId="66bda0e3312437e7" providerId="LiveId" clId="{D35BF8C0-99E3-41A7-AB92-8BC72CB664FA}" dt="2022-10-15T17:57:18.301" v="31" actId="164"/>
          <ac:grpSpMkLst>
            <pc:docMk/>
            <pc:sldMk cId="3219517115" sldId="256"/>
            <ac:grpSpMk id="32" creationId="{10D89AA0-4FFC-AE43-9324-FDB0F1C41B86}"/>
          </ac:grpSpMkLst>
        </pc:grpChg>
        <pc:picChg chg="add mod ord">
          <ac:chgData name="Wilko van de Langenberg" userId="66bda0e3312437e7" providerId="LiveId" clId="{D35BF8C0-99E3-41A7-AB92-8BC72CB664FA}" dt="2022-10-15T17:57:18.301" v="31" actId="164"/>
          <ac:picMkLst>
            <pc:docMk/>
            <pc:sldMk cId="3219517115" sldId="256"/>
            <ac:picMk id="3" creationId="{4DAA5A01-11E9-BECF-067B-D8AB1FE5AD08}"/>
          </ac:picMkLst>
        </pc:picChg>
        <pc:picChg chg="del">
          <ac:chgData name="Wilko van de Langenberg" userId="66bda0e3312437e7" providerId="LiveId" clId="{D35BF8C0-99E3-41A7-AB92-8BC72CB664FA}" dt="2022-10-15T17:53:53.205" v="0" actId="478"/>
          <ac:picMkLst>
            <pc:docMk/>
            <pc:sldMk cId="3219517115" sldId="256"/>
            <ac:picMk id="5" creationId="{D55C93CB-C0AA-D3B4-1602-A1356C78ED19}"/>
          </ac:picMkLst>
        </pc:picChg>
      </pc:sldChg>
      <pc:sldChg chg="addSp delSp new mod">
        <pc:chgData name="Wilko van de Langenberg" userId="66bda0e3312437e7" providerId="LiveId" clId="{D35BF8C0-99E3-41A7-AB92-8BC72CB664FA}" dt="2022-10-15T17:58:11.672" v="35" actId="478"/>
        <pc:sldMkLst>
          <pc:docMk/>
          <pc:sldMk cId="2095710522" sldId="257"/>
        </pc:sldMkLst>
        <pc:spChg chg="del">
          <ac:chgData name="Wilko van de Langenberg" userId="66bda0e3312437e7" providerId="LiveId" clId="{D35BF8C0-99E3-41A7-AB92-8BC72CB664FA}" dt="2022-10-15T17:58:10.885" v="34" actId="478"/>
          <ac:spMkLst>
            <pc:docMk/>
            <pc:sldMk cId="2095710522" sldId="257"/>
            <ac:spMk id="2" creationId="{CDE95CEB-80DC-DE4B-82F2-041E94E978B6}"/>
          </ac:spMkLst>
        </pc:spChg>
        <pc:spChg chg="del">
          <ac:chgData name="Wilko van de Langenberg" userId="66bda0e3312437e7" providerId="LiveId" clId="{D35BF8C0-99E3-41A7-AB92-8BC72CB664FA}" dt="2022-10-15T17:58:11.672" v="35" actId="478"/>
          <ac:spMkLst>
            <pc:docMk/>
            <pc:sldMk cId="2095710522" sldId="257"/>
            <ac:spMk id="3" creationId="{D2114515-97AF-5B27-F606-AE4B8E85CAFC}"/>
          </ac:spMkLst>
        </pc:spChg>
        <pc:picChg chg="add">
          <ac:chgData name="Wilko van de Langenberg" userId="66bda0e3312437e7" providerId="LiveId" clId="{D35BF8C0-99E3-41A7-AB92-8BC72CB664FA}" dt="2022-10-15T17:58:06.317" v="33"/>
          <ac:picMkLst>
            <pc:docMk/>
            <pc:sldMk cId="2095710522" sldId="257"/>
            <ac:picMk id="4" creationId="{DBFBEFA7-1179-B008-DEC9-E9903E012E88}"/>
          </ac:picMkLst>
        </pc:picChg>
      </pc:sldChg>
    </pc:docChg>
  </pc:docChgLst>
  <pc:docChgLst>
    <pc:chgData name="Wilko van de Langenberg" userId="66bda0e3312437e7" providerId="LiveId" clId="{6627DADC-2795-43FD-88ED-C350808EB026}"/>
    <pc:docChg chg="undo custSel modSld">
      <pc:chgData name="Wilko van de Langenberg" userId="66bda0e3312437e7" providerId="LiveId" clId="{6627DADC-2795-43FD-88ED-C350808EB026}" dt="2023-02-17T19:54:13.311" v="127"/>
      <pc:docMkLst>
        <pc:docMk/>
      </pc:docMkLst>
      <pc:sldChg chg="addSp delSp modSp mod">
        <pc:chgData name="Wilko van de Langenberg" userId="66bda0e3312437e7" providerId="LiveId" clId="{6627DADC-2795-43FD-88ED-C350808EB026}" dt="2023-02-17T19:54:01.912" v="125" actId="1076"/>
        <pc:sldMkLst>
          <pc:docMk/>
          <pc:sldMk cId="3219517115" sldId="256"/>
        </pc:sldMkLst>
        <pc:spChg chg="mod">
          <ac:chgData name="Wilko van de Langenberg" userId="66bda0e3312437e7" providerId="LiveId" clId="{6627DADC-2795-43FD-88ED-C350808EB026}" dt="2023-02-17T19:45:29.275" v="12" actId="165"/>
          <ac:spMkLst>
            <pc:docMk/>
            <pc:sldMk cId="3219517115" sldId="256"/>
            <ac:spMk id="6" creationId="{96073984-BC7C-CB2A-3021-CCB37D521982}"/>
          </ac:spMkLst>
        </pc:spChg>
        <pc:spChg chg="mod">
          <ac:chgData name="Wilko van de Langenberg" userId="66bda0e3312437e7" providerId="LiveId" clId="{6627DADC-2795-43FD-88ED-C350808EB026}" dt="2023-02-17T19:45:29.275" v="12" actId="165"/>
          <ac:spMkLst>
            <pc:docMk/>
            <pc:sldMk cId="3219517115" sldId="256"/>
            <ac:spMk id="7" creationId="{6082141C-53F9-216B-D6AC-A22D8733F01D}"/>
          </ac:spMkLst>
        </pc:spChg>
        <pc:spChg chg="mod">
          <ac:chgData name="Wilko van de Langenberg" userId="66bda0e3312437e7" providerId="LiveId" clId="{6627DADC-2795-43FD-88ED-C350808EB026}" dt="2023-02-17T19:45:29.275" v="12" actId="165"/>
          <ac:spMkLst>
            <pc:docMk/>
            <pc:sldMk cId="3219517115" sldId="256"/>
            <ac:spMk id="8" creationId="{AEC821B3-557C-F557-18DD-42D93F562EEA}"/>
          </ac:spMkLst>
        </pc:spChg>
        <pc:spChg chg="mod">
          <ac:chgData name="Wilko van de Langenberg" userId="66bda0e3312437e7" providerId="LiveId" clId="{6627DADC-2795-43FD-88ED-C350808EB026}" dt="2023-02-17T19:45:29.275" v="12" actId="165"/>
          <ac:spMkLst>
            <pc:docMk/>
            <pc:sldMk cId="3219517115" sldId="256"/>
            <ac:spMk id="9" creationId="{80061C6B-A3AE-030A-84DB-C29570A31522}"/>
          </ac:spMkLst>
        </pc:spChg>
        <pc:spChg chg="mod">
          <ac:chgData name="Wilko van de Langenberg" userId="66bda0e3312437e7" providerId="LiveId" clId="{6627DADC-2795-43FD-88ED-C350808EB026}" dt="2023-02-17T19:48:20.241" v="32" actId="20577"/>
          <ac:spMkLst>
            <pc:docMk/>
            <pc:sldMk cId="3219517115" sldId="256"/>
            <ac:spMk id="10" creationId="{5C3A429F-585B-2F10-E464-1B0C633F9F67}"/>
          </ac:spMkLst>
        </pc:spChg>
        <pc:spChg chg="mod">
          <ac:chgData name="Wilko van de Langenberg" userId="66bda0e3312437e7" providerId="LiveId" clId="{6627DADC-2795-43FD-88ED-C350808EB026}" dt="2023-02-17T19:45:29.275" v="12" actId="165"/>
          <ac:spMkLst>
            <pc:docMk/>
            <pc:sldMk cId="3219517115" sldId="256"/>
            <ac:spMk id="11" creationId="{DEBD4EBA-6F08-E05D-7DB9-88B6ECDE4DA5}"/>
          </ac:spMkLst>
        </pc:spChg>
        <pc:spChg chg="mod">
          <ac:chgData name="Wilko van de Langenberg" userId="66bda0e3312437e7" providerId="LiveId" clId="{6627DADC-2795-43FD-88ED-C350808EB026}" dt="2023-02-17T19:45:29.275" v="12" actId="165"/>
          <ac:spMkLst>
            <pc:docMk/>
            <pc:sldMk cId="3219517115" sldId="256"/>
            <ac:spMk id="12" creationId="{F8AF2038-54C2-4D7A-8768-1307247D9FB3}"/>
          </ac:spMkLst>
        </pc:spChg>
        <pc:spChg chg="mod">
          <ac:chgData name="Wilko van de Langenberg" userId="66bda0e3312437e7" providerId="LiveId" clId="{6627DADC-2795-43FD-88ED-C350808EB026}" dt="2023-02-17T19:45:29.275" v="12" actId="165"/>
          <ac:spMkLst>
            <pc:docMk/>
            <pc:sldMk cId="3219517115" sldId="256"/>
            <ac:spMk id="13" creationId="{9F1E30AE-BA30-5A16-6AB0-2C671B27F917}"/>
          </ac:spMkLst>
        </pc:spChg>
        <pc:spChg chg="mod topLvl">
          <ac:chgData name="Wilko van de Langenberg" userId="66bda0e3312437e7" providerId="LiveId" clId="{6627DADC-2795-43FD-88ED-C350808EB026}" dt="2023-02-17T19:53:58.345" v="124" actId="164"/>
          <ac:spMkLst>
            <pc:docMk/>
            <pc:sldMk cId="3219517115" sldId="256"/>
            <ac:spMk id="14" creationId="{C03E175E-9B05-7B19-A075-AA7007FC7426}"/>
          </ac:spMkLst>
        </pc:spChg>
        <pc:spChg chg="mod">
          <ac:chgData name="Wilko van de Langenberg" userId="66bda0e3312437e7" providerId="LiveId" clId="{6627DADC-2795-43FD-88ED-C350808EB026}" dt="2023-02-17T19:45:29.275" v="12" actId="165"/>
          <ac:spMkLst>
            <pc:docMk/>
            <pc:sldMk cId="3219517115" sldId="256"/>
            <ac:spMk id="15" creationId="{538EF4BE-0F5E-310F-E9A0-7D0271AC6491}"/>
          </ac:spMkLst>
        </pc:spChg>
        <pc:spChg chg="del mod">
          <ac:chgData name="Wilko van de Langenberg" userId="66bda0e3312437e7" providerId="LiveId" clId="{6627DADC-2795-43FD-88ED-C350808EB026}" dt="2023-02-17T19:47:26.109" v="25" actId="478"/>
          <ac:spMkLst>
            <pc:docMk/>
            <pc:sldMk cId="3219517115" sldId="256"/>
            <ac:spMk id="16" creationId="{CAACDB97-E04F-20A6-9752-EE7CC3F30092}"/>
          </ac:spMkLst>
        </pc:spChg>
        <pc:spChg chg="mod topLvl">
          <ac:chgData name="Wilko van de Langenberg" userId="66bda0e3312437e7" providerId="LiveId" clId="{6627DADC-2795-43FD-88ED-C350808EB026}" dt="2023-02-17T19:53:58.345" v="124" actId="164"/>
          <ac:spMkLst>
            <pc:docMk/>
            <pc:sldMk cId="3219517115" sldId="256"/>
            <ac:spMk id="17" creationId="{36726D32-14C9-51FF-5BC3-F4C57FF4ED6E}"/>
          </ac:spMkLst>
        </pc:spChg>
        <pc:spChg chg="mod topLvl">
          <ac:chgData name="Wilko van de Langenberg" userId="66bda0e3312437e7" providerId="LiveId" clId="{6627DADC-2795-43FD-88ED-C350808EB026}" dt="2023-02-17T19:53:16.384" v="108" actId="164"/>
          <ac:spMkLst>
            <pc:docMk/>
            <pc:sldMk cId="3219517115" sldId="256"/>
            <ac:spMk id="18" creationId="{802A47FF-1119-9405-D0FA-FE87A4B34B75}"/>
          </ac:spMkLst>
        </pc:spChg>
        <pc:spChg chg="mod topLvl">
          <ac:chgData name="Wilko van de Langenberg" userId="66bda0e3312437e7" providerId="LiveId" clId="{6627DADC-2795-43FD-88ED-C350808EB026}" dt="2023-02-17T19:53:16.384" v="108" actId="164"/>
          <ac:spMkLst>
            <pc:docMk/>
            <pc:sldMk cId="3219517115" sldId="256"/>
            <ac:spMk id="20" creationId="{63EF8268-0122-690F-C684-FBD36F06FC87}"/>
          </ac:spMkLst>
        </pc:spChg>
        <pc:spChg chg="mod topLvl">
          <ac:chgData name="Wilko van de Langenberg" userId="66bda0e3312437e7" providerId="LiveId" clId="{6627DADC-2795-43FD-88ED-C350808EB026}" dt="2023-02-17T19:53:16.384" v="108" actId="164"/>
          <ac:spMkLst>
            <pc:docMk/>
            <pc:sldMk cId="3219517115" sldId="256"/>
            <ac:spMk id="21" creationId="{8F47E07E-D1FF-5118-EA2B-89E69A321749}"/>
          </ac:spMkLst>
        </pc:spChg>
        <pc:spChg chg="mod topLvl">
          <ac:chgData name="Wilko van de Langenberg" userId="66bda0e3312437e7" providerId="LiveId" clId="{6627DADC-2795-43FD-88ED-C350808EB026}" dt="2023-02-17T19:53:16.384" v="108" actId="164"/>
          <ac:spMkLst>
            <pc:docMk/>
            <pc:sldMk cId="3219517115" sldId="256"/>
            <ac:spMk id="22" creationId="{DAF90388-BC04-CF54-4CA5-3A972BBACAEF}"/>
          </ac:spMkLst>
        </pc:spChg>
        <pc:spChg chg="mod topLvl">
          <ac:chgData name="Wilko van de Langenberg" userId="66bda0e3312437e7" providerId="LiveId" clId="{6627DADC-2795-43FD-88ED-C350808EB026}" dt="2023-02-17T19:53:16.384" v="108" actId="164"/>
          <ac:spMkLst>
            <pc:docMk/>
            <pc:sldMk cId="3219517115" sldId="256"/>
            <ac:spMk id="23" creationId="{A88B1CE6-5170-C40C-A817-1B31C2896BC4}"/>
          </ac:spMkLst>
        </pc:spChg>
        <pc:spChg chg="mod topLvl">
          <ac:chgData name="Wilko van de Langenberg" userId="66bda0e3312437e7" providerId="LiveId" clId="{6627DADC-2795-43FD-88ED-C350808EB026}" dt="2023-02-17T19:53:58.345" v="124" actId="164"/>
          <ac:spMkLst>
            <pc:docMk/>
            <pc:sldMk cId="3219517115" sldId="256"/>
            <ac:spMk id="24" creationId="{A511F10B-B0F2-4802-1DFB-95204D4149AB}"/>
          </ac:spMkLst>
        </pc:spChg>
        <pc:spChg chg="mod topLvl">
          <ac:chgData name="Wilko van de Langenberg" userId="66bda0e3312437e7" providerId="LiveId" clId="{6627DADC-2795-43FD-88ED-C350808EB026}" dt="2023-02-17T19:53:16.384" v="108" actId="164"/>
          <ac:spMkLst>
            <pc:docMk/>
            <pc:sldMk cId="3219517115" sldId="256"/>
            <ac:spMk id="25" creationId="{1B90B37D-ED46-A356-638F-4EC8795A97A8}"/>
          </ac:spMkLst>
        </pc:spChg>
        <pc:spChg chg="mod topLvl">
          <ac:chgData name="Wilko van de Langenberg" userId="66bda0e3312437e7" providerId="LiveId" clId="{6627DADC-2795-43FD-88ED-C350808EB026}" dt="2023-02-17T19:53:58.345" v="124" actId="164"/>
          <ac:spMkLst>
            <pc:docMk/>
            <pc:sldMk cId="3219517115" sldId="256"/>
            <ac:spMk id="26" creationId="{CC1584FD-E3D6-9BF7-2148-99402543FE49}"/>
          </ac:spMkLst>
        </pc:spChg>
        <pc:spChg chg="mod topLvl">
          <ac:chgData name="Wilko van de Langenberg" userId="66bda0e3312437e7" providerId="LiveId" clId="{6627DADC-2795-43FD-88ED-C350808EB026}" dt="2023-02-17T19:53:58.345" v="124" actId="164"/>
          <ac:spMkLst>
            <pc:docMk/>
            <pc:sldMk cId="3219517115" sldId="256"/>
            <ac:spMk id="27" creationId="{9B775EB2-8D39-6F32-A7C9-6A7E7C914514}"/>
          </ac:spMkLst>
        </pc:spChg>
        <pc:spChg chg="mod topLvl">
          <ac:chgData name="Wilko van de Langenberg" userId="66bda0e3312437e7" providerId="LiveId" clId="{6627DADC-2795-43FD-88ED-C350808EB026}" dt="2023-02-17T19:53:58.345" v="124" actId="164"/>
          <ac:spMkLst>
            <pc:docMk/>
            <pc:sldMk cId="3219517115" sldId="256"/>
            <ac:spMk id="28" creationId="{659E6E8A-9AB6-C408-154A-0450C79F712D}"/>
          </ac:spMkLst>
        </pc:spChg>
        <pc:spChg chg="mod topLvl">
          <ac:chgData name="Wilko van de Langenberg" userId="66bda0e3312437e7" providerId="LiveId" clId="{6627DADC-2795-43FD-88ED-C350808EB026}" dt="2023-02-17T19:53:16.384" v="108" actId="164"/>
          <ac:spMkLst>
            <pc:docMk/>
            <pc:sldMk cId="3219517115" sldId="256"/>
            <ac:spMk id="29" creationId="{291C0EE9-8024-B8F8-1384-2C32C677A759}"/>
          </ac:spMkLst>
        </pc:spChg>
        <pc:spChg chg="mod topLvl">
          <ac:chgData name="Wilko van de Langenberg" userId="66bda0e3312437e7" providerId="LiveId" clId="{6627DADC-2795-43FD-88ED-C350808EB026}" dt="2023-02-17T19:53:16.384" v="108" actId="164"/>
          <ac:spMkLst>
            <pc:docMk/>
            <pc:sldMk cId="3219517115" sldId="256"/>
            <ac:spMk id="30" creationId="{4AB27690-F531-9F28-8F86-5AAD8D90DB0A}"/>
          </ac:spMkLst>
        </pc:spChg>
        <pc:spChg chg="mod topLvl">
          <ac:chgData name="Wilko van de Langenberg" userId="66bda0e3312437e7" providerId="LiveId" clId="{6627DADC-2795-43FD-88ED-C350808EB026}" dt="2023-02-17T19:53:16.384" v="108" actId="164"/>
          <ac:spMkLst>
            <pc:docMk/>
            <pc:sldMk cId="3219517115" sldId="256"/>
            <ac:spMk id="31" creationId="{06D1D0DA-8D7C-1BB2-1176-57A0FD6F2C8C}"/>
          </ac:spMkLst>
        </pc:spChg>
        <pc:spChg chg="mod topLvl">
          <ac:chgData name="Wilko van de Langenberg" userId="66bda0e3312437e7" providerId="LiveId" clId="{6627DADC-2795-43FD-88ED-C350808EB026}" dt="2023-02-17T19:53:58.345" v="124" actId="164"/>
          <ac:spMkLst>
            <pc:docMk/>
            <pc:sldMk cId="3219517115" sldId="256"/>
            <ac:spMk id="33" creationId="{1E9BD159-96D2-3084-DB09-F966711FCE89}"/>
          </ac:spMkLst>
        </pc:spChg>
        <pc:spChg chg="del mod">
          <ac:chgData name="Wilko van de Langenberg" userId="66bda0e3312437e7" providerId="LiveId" clId="{6627DADC-2795-43FD-88ED-C350808EB026}" dt="2023-02-17T19:47:24.060" v="24" actId="478"/>
          <ac:spMkLst>
            <pc:docMk/>
            <pc:sldMk cId="3219517115" sldId="256"/>
            <ac:spMk id="34" creationId="{A5AA883A-6D60-632D-1E9E-5CE9C0C35419}"/>
          </ac:spMkLst>
        </pc:spChg>
        <pc:spChg chg="mod topLvl">
          <ac:chgData name="Wilko van de Langenberg" userId="66bda0e3312437e7" providerId="LiveId" clId="{6627DADC-2795-43FD-88ED-C350808EB026}" dt="2023-02-17T19:52:09.820" v="96" actId="164"/>
          <ac:spMkLst>
            <pc:docMk/>
            <pc:sldMk cId="3219517115" sldId="256"/>
            <ac:spMk id="37" creationId="{19282509-9D3B-03C4-C189-44FC9DBBC3A1}"/>
          </ac:spMkLst>
        </pc:spChg>
        <pc:spChg chg="mod topLvl">
          <ac:chgData name="Wilko van de Langenberg" userId="66bda0e3312437e7" providerId="LiveId" clId="{6627DADC-2795-43FD-88ED-C350808EB026}" dt="2023-02-17T19:52:09.820" v="96" actId="164"/>
          <ac:spMkLst>
            <pc:docMk/>
            <pc:sldMk cId="3219517115" sldId="256"/>
            <ac:spMk id="38" creationId="{4DE59E5E-1556-81F3-45B9-42CCDC77AF89}"/>
          </ac:spMkLst>
        </pc:spChg>
        <pc:spChg chg="mod topLvl">
          <ac:chgData name="Wilko van de Langenberg" userId="66bda0e3312437e7" providerId="LiveId" clId="{6627DADC-2795-43FD-88ED-C350808EB026}" dt="2023-02-17T19:52:09.820" v="96" actId="164"/>
          <ac:spMkLst>
            <pc:docMk/>
            <pc:sldMk cId="3219517115" sldId="256"/>
            <ac:spMk id="39" creationId="{BD6E8346-3A83-E57B-B30B-373025F20C6C}"/>
          </ac:spMkLst>
        </pc:spChg>
        <pc:spChg chg="del mod">
          <ac:chgData name="Wilko van de Langenberg" userId="66bda0e3312437e7" providerId="LiveId" clId="{6627DADC-2795-43FD-88ED-C350808EB026}" dt="2023-02-17T19:49:47.023" v="56" actId="478"/>
          <ac:spMkLst>
            <pc:docMk/>
            <pc:sldMk cId="3219517115" sldId="256"/>
            <ac:spMk id="40" creationId="{96777690-A2CA-AC56-823C-F773ED2D125A}"/>
          </ac:spMkLst>
        </pc:spChg>
        <pc:spChg chg="del mod">
          <ac:chgData name="Wilko van de Langenberg" userId="66bda0e3312437e7" providerId="LiveId" clId="{6627DADC-2795-43FD-88ED-C350808EB026}" dt="2023-02-17T19:49:44.930" v="55" actId="478"/>
          <ac:spMkLst>
            <pc:docMk/>
            <pc:sldMk cId="3219517115" sldId="256"/>
            <ac:spMk id="41" creationId="{85F35EBD-B0E1-1259-A26D-4D6073846EA7}"/>
          </ac:spMkLst>
        </pc:spChg>
        <pc:spChg chg="mod topLvl">
          <ac:chgData name="Wilko van de Langenberg" userId="66bda0e3312437e7" providerId="LiveId" clId="{6627DADC-2795-43FD-88ED-C350808EB026}" dt="2023-02-17T19:52:09.820" v="96" actId="164"/>
          <ac:spMkLst>
            <pc:docMk/>
            <pc:sldMk cId="3219517115" sldId="256"/>
            <ac:spMk id="42" creationId="{0DA03A39-479E-EA6C-52E9-820093DEBA4F}"/>
          </ac:spMkLst>
        </pc:spChg>
        <pc:spChg chg="mod topLvl">
          <ac:chgData name="Wilko van de Langenberg" userId="66bda0e3312437e7" providerId="LiveId" clId="{6627DADC-2795-43FD-88ED-C350808EB026}" dt="2023-02-17T19:52:09.820" v="96" actId="164"/>
          <ac:spMkLst>
            <pc:docMk/>
            <pc:sldMk cId="3219517115" sldId="256"/>
            <ac:spMk id="43" creationId="{73757CC3-6990-581E-7997-E89BF7E2EAF7}"/>
          </ac:spMkLst>
        </pc:spChg>
        <pc:spChg chg="add mod">
          <ac:chgData name="Wilko van de Langenberg" userId="66bda0e3312437e7" providerId="LiveId" clId="{6627DADC-2795-43FD-88ED-C350808EB026}" dt="2023-02-17T19:52:09.820" v="96" actId="164"/>
          <ac:spMkLst>
            <pc:docMk/>
            <pc:sldMk cId="3219517115" sldId="256"/>
            <ac:spMk id="44" creationId="{9B795265-8289-D448-6464-77BC4AA29579}"/>
          </ac:spMkLst>
        </pc:spChg>
        <pc:spChg chg="add mod">
          <ac:chgData name="Wilko van de Langenberg" userId="66bda0e3312437e7" providerId="LiveId" clId="{6627DADC-2795-43FD-88ED-C350808EB026}" dt="2023-02-17T19:53:16.384" v="108" actId="164"/>
          <ac:spMkLst>
            <pc:docMk/>
            <pc:sldMk cId="3219517115" sldId="256"/>
            <ac:spMk id="46" creationId="{64D46724-F043-7247-DE6B-5F0A9E125DAE}"/>
          </ac:spMkLst>
        </pc:spChg>
        <pc:spChg chg="add mod">
          <ac:chgData name="Wilko van de Langenberg" userId="66bda0e3312437e7" providerId="LiveId" clId="{6627DADC-2795-43FD-88ED-C350808EB026}" dt="2023-02-17T19:53:58.345" v="124" actId="164"/>
          <ac:spMkLst>
            <pc:docMk/>
            <pc:sldMk cId="3219517115" sldId="256"/>
            <ac:spMk id="48" creationId="{722736D9-1F68-A250-CC3F-B8B39110B4D4}"/>
          </ac:spMkLst>
        </pc:spChg>
        <pc:grpChg chg="del mod topLvl">
          <ac:chgData name="Wilko van de Langenberg" userId="66bda0e3312437e7" providerId="LiveId" clId="{6627DADC-2795-43FD-88ED-C350808EB026}" dt="2023-02-17T19:49:23.037" v="51" actId="478"/>
          <ac:grpSpMkLst>
            <pc:docMk/>
            <pc:sldMk cId="3219517115" sldId="256"/>
            <ac:grpSpMk id="4" creationId="{A6F5517B-EB17-5535-AF06-635C27F63893}"/>
          </ac:grpSpMkLst>
        </pc:grpChg>
        <pc:grpChg chg="add del mod">
          <ac:chgData name="Wilko van de Langenberg" userId="66bda0e3312437e7" providerId="LiveId" clId="{6627DADC-2795-43FD-88ED-C350808EB026}" dt="2023-02-17T19:47:34.573" v="27" actId="165"/>
          <ac:grpSpMkLst>
            <pc:docMk/>
            <pc:sldMk cId="3219517115" sldId="256"/>
            <ac:grpSpMk id="5" creationId="{B50F0492-1724-6EFD-0E6B-7F68EE77EBFD}"/>
          </ac:grpSpMkLst>
        </pc:grpChg>
        <pc:grpChg chg="add del">
          <ac:chgData name="Wilko van de Langenberg" userId="66bda0e3312437e7" providerId="LiveId" clId="{6627DADC-2795-43FD-88ED-C350808EB026}" dt="2023-02-17T19:45:29.275" v="12" actId="165"/>
          <ac:grpSpMkLst>
            <pc:docMk/>
            <pc:sldMk cId="3219517115" sldId="256"/>
            <ac:grpSpMk id="19" creationId="{96FE24BB-D262-B7F8-2915-A03D8CA47493}"/>
          </ac:grpSpMkLst>
        </pc:grpChg>
        <pc:grpChg chg="del mod topLvl">
          <ac:chgData name="Wilko van de Langenberg" userId="66bda0e3312437e7" providerId="LiveId" clId="{6627DADC-2795-43FD-88ED-C350808EB026}" dt="2023-02-17T19:52:32.779" v="101" actId="165"/>
          <ac:grpSpMkLst>
            <pc:docMk/>
            <pc:sldMk cId="3219517115" sldId="256"/>
            <ac:grpSpMk id="32" creationId="{10D89AA0-4FFC-AE43-9324-FDB0F1C41B86}"/>
          </ac:grpSpMkLst>
        </pc:grpChg>
        <pc:grpChg chg="add del mod">
          <ac:chgData name="Wilko van de Langenberg" userId="66bda0e3312437e7" providerId="LiveId" clId="{6627DADC-2795-43FD-88ED-C350808EB026}" dt="2023-02-17T19:53:26.930" v="111" actId="165"/>
          <ac:grpSpMkLst>
            <pc:docMk/>
            <pc:sldMk cId="3219517115" sldId="256"/>
            <ac:grpSpMk id="35" creationId="{2C30D0F4-15E5-2692-EE94-5AA0B805FF81}"/>
          </ac:grpSpMkLst>
        </pc:grpChg>
        <pc:grpChg chg="add del mod">
          <ac:chgData name="Wilko van de Langenberg" userId="66bda0e3312437e7" providerId="LiveId" clId="{6627DADC-2795-43FD-88ED-C350808EB026}" dt="2023-02-17T19:51:52.835" v="93" actId="165"/>
          <ac:grpSpMkLst>
            <pc:docMk/>
            <pc:sldMk cId="3219517115" sldId="256"/>
            <ac:grpSpMk id="36" creationId="{3322D8C0-045B-DF3C-E48D-C7818B248419}"/>
          </ac:grpSpMkLst>
        </pc:grpChg>
        <pc:grpChg chg="add mod">
          <ac:chgData name="Wilko van de Langenberg" userId="66bda0e3312437e7" providerId="LiveId" clId="{6627DADC-2795-43FD-88ED-C350808EB026}" dt="2023-02-17T19:52:16.779" v="97" actId="1076"/>
          <ac:grpSpMkLst>
            <pc:docMk/>
            <pc:sldMk cId="3219517115" sldId="256"/>
            <ac:grpSpMk id="45" creationId="{9B296AC0-7D94-0912-DC8E-93D79A983EC3}"/>
          </ac:grpSpMkLst>
        </pc:grpChg>
        <pc:grpChg chg="add mod">
          <ac:chgData name="Wilko van de Langenberg" userId="66bda0e3312437e7" providerId="LiveId" clId="{6627DADC-2795-43FD-88ED-C350808EB026}" dt="2023-02-17T19:53:21.699" v="109" actId="1076"/>
          <ac:grpSpMkLst>
            <pc:docMk/>
            <pc:sldMk cId="3219517115" sldId="256"/>
            <ac:grpSpMk id="47" creationId="{A3F3C4ED-1BB9-FE93-FBEE-964E3174347A}"/>
          </ac:grpSpMkLst>
        </pc:grpChg>
        <pc:grpChg chg="add mod">
          <ac:chgData name="Wilko van de Langenberg" userId="66bda0e3312437e7" providerId="LiveId" clId="{6627DADC-2795-43FD-88ED-C350808EB026}" dt="2023-02-17T19:54:01.912" v="125" actId="1076"/>
          <ac:grpSpMkLst>
            <pc:docMk/>
            <pc:sldMk cId="3219517115" sldId="256"/>
            <ac:grpSpMk id="49" creationId="{7EB68237-3EEB-E952-2CCA-22068C0E47AD}"/>
          </ac:grpSpMkLst>
        </pc:grpChg>
        <pc:picChg chg="add mod ord">
          <ac:chgData name="Wilko van de Langenberg" userId="66bda0e3312437e7" providerId="LiveId" clId="{6627DADC-2795-43FD-88ED-C350808EB026}" dt="2023-02-17T19:52:26.656" v="99" actId="1076"/>
          <ac:picMkLst>
            <pc:docMk/>
            <pc:sldMk cId="3219517115" sldId="256"/>
            <ac:picMk id="2" creationId="{62BA4064-F166-87B8-3C6B-5698EEC35D30}"/>
          </ac:picMkLst>
        </pc:picChg>
        <pc:picChg chg="del">
          <ac:chgData name="Wilko van de Langenberg" userId="66bda0e3312437e7" providerId="LiveId" clId="{6627DADC-2795-43FD-88ED-C350808EB026}" dt="2023-02-17T19:45:02.404" v="7" actId="478"/>
          <ac:picMkLst>
            <pc:docMk/>
            <pc:sldMk cId="3219517115" sldId="256"/>
            <ac:picMk id="3" creationId="{4DAA5A01-11E9-BECF-067B-D8AB1FE5AD08}"/>
          </ac:picMkLst>
        </pc:picChg>
      </pc:sldChg>
      <pc:sldChg chg="addSp delSp modSp mod">
        <pc:chgData name="Wilko van de Langenberg" userId="66bda0e3312437e7" providerId="LiveId" clId="{6627DADC-2795-43FD-88ED-C350808EB026}" dt="2023-02-17T19:54:13.311" v="127"/>
        <pc:sldMkLst>
          <pc:docMk/>
          <pc:sldMk cId="2095710522" sldId="257"/>
        </pc:sldMkLst>
        <pc:picChg chg="add del mod">
          <ac:chgData name="Wilko van de Langenberg" userId="66bda0e3312437e7" providerId="LiveId" clId="{6627DADC-2795-43FD-88ED-C350808EB026}" dt="2023-02-17T19:45:07.910" v="8" actId="21"/>
          <ac:picMkLst>
            <pc:docMk/>
            <pc:sldMk cId="2095710522" sldId="257"/>
            <ac:picMk id="3" creationId="{20371AD7-19CC-6E63-6794-BE10C512A96D}"/>
          </ac:picMkLst>
        </pc:picChg>
        <pc:picChg chg="del mod">
          <ac:chgData name="Wilko van de Langenberg" userId="66bda0e3312437e7" providerId="LiveId" clId="{6627DADC-2795-43FD-88ED-C350808EB026}" dt="2023-02-17T19:54:05.856" v="126" actId="478"/>
          <ac:picMkLst>
            <pc:docMk/>
            <pc:sldMk cId="2095710522" sldId="257"/>
            <ac:picMk id="4" creationId="{DBFBEFA7-1179-B008-DEC9-E9903E012E88}"/>
          </ac:picMkLst>
        </pc:picChg>
        <pc:picChg chg="add">
          <ac:chgData name="Wilko van de Langenberg" userId="66bda0e3312437e7" providerId="LiveId" clId="{6627DADC-2795-43FD-88ED-C350808EB026}" dt="2023-02-17T19:54:13.311" v="127"/>
          <ac:picMkLst>
            <pc:docMk/>
            <pc:sldMk cId="2095710522" sldId="257"/>
            <ac:picMk id="5" creationId="{E08B5041-4114-8295-3AF0-75E56FC85777}"/>
          </ac:picMkLst>
        </pc:picChg>
      </pc:sldChg>
    </pc:docChg>
  </pc:docChgLst>
  <pc:docChgLst>
    <pc:chgData name="Wilko van de Langenberg" userId="66bda0e3312437e7" providerId="LiveId" clId="{8ACF4761-EC6E-47A2-8938-9E812201DC28}"/>
    <pc:docChg chg="custSel delSld modSld">
      <pc:chgData name="Wilko van de Langenberg" userId="66bda0e3312437e7" providerId="LiveId" clId="{8ACF4761-EC6E-47A2-8938-9E812201DC28}" dt="2022-10-02T09:38:25.730" v="3" actId="1076"/>
      <pc:docMkLst>
        <pc:docMk/>
      </pc:docMkLst>
      <pc:sldChg chg="modSp mod">
        <pc:chgData name="Wilko van de Langenberg" userId="66bda0e3312437e7" providerId="LiveId" clId="{8ACF4761-EC6E-47A2-8938-9E812201DC28}" dt="2022-10-02T09:38:25.730" v="3" actId="1076"/>
        <pc:sldMkLst>
          <pc:docMk/>
          <pc:sldMk cId="3219517115" sldId="256"/>
        </pc:sldMkLst>
        <pc:grpChg chg="mod">
          <ac:chgData name="Wilko van de Langenberg" userId="66bda0e3312437e7" providerId="LiveId" clId="{8ACF4761-EC6E-47A2-8938-9E812201DC28}" dt="2022-10-02T09:38:22.280" v="2" actId="1076"/>
          <ac:grpSpMkLst>
            <pc:docMk/>
            <pc:sldMk cId="3219517115" sldId="256"/>
            <ac:grpSpMk id="16" creationId="{22A5D0DE-E543-8D47-6CA7-42E120495F61}"/>
          </ac:grpSpMkLst>
        </pc:grpChg>
        <pc:grpChg chg="mod">
          <ac:chgData name="Wilko van de Langenberg" userId="66bda0e3312437e7" providerId="LiveId" clId="{8ACF4761-EC6E-47A2-8938-9E812201DC28}" dt="2022-10-02T09:38:25.730" v="3" actId="1076"/>
          <ac:grpSpMkLst>
            <pc:docMk/>
            <pc:sldMk cId="3219517115" sldId="256"/>
            <ac:grpSpMk id="32" creationId="{10D89AA0-4FFC-AE43-9324-FDB0F1C41B86}"/>
          </ac:grpSpMkLst>
        </pc:grpChg>
      </pc:sldChg>
      <pc:sldChg chg="delSp del mod">
        <pc:chgData name="Wilko van de Langenberg" userId="66bda0e3312437e7" providerId="LiveId" clId="{8ACF4761-EC6E-47A2-8938-9E812201DC28}" dt="2022-09-25T14:41:32.522" v="1" actId="47"/>
        <pc:sldMkLst>
          <pc:docMk/>
          <pc:sldMk cId="2263720033" sldId="257"/>
        </pc:sldMkLst>
        <pc:picChg chg="del">
          <ac:chgData name="Wilko van de Langenberg" userId="66bda0e3312437e7" providerId="LiveId" clId="{8ACF4761-EC6E-47A2-8938-9E812201DC28}" dt="2022-09-25T14:41:31.360" v="0" actId="478"/>
          <ac:picMkLst>
            <pc:docMk/>
            <pc:sldMk cId="2263720033" sldId="257"/>
            <ac:picMk id="4" creationId="{8021A78B-B5C2-D1F3-F31F-98A0D3256D1A}"/>
          </ac:picMkLst>
        </pc:pic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D27B8-5884-FAD4-C0F2-101F8DA512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AFDD1B-7085-C17B-2177-D779A91F88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00C33-5866-6202-461D-298BA8CA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7B9B0-7413-E7D4-07F0-887BA3EBA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08971-5BDA-D959-7905-F052E3923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2648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DABEA-8FCD-2364-CEB5-6BD661078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601008-76D9-B1D5-EAF3-9C873C96C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C3572-02AF-3966-B008-96A1007C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A2B90-8F8D-DEB3-AD8C-3A63FF7DE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20747-DC3B-4CF4-6987-3FFE4229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213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089E9A-AF85-2F85-F1E8-07C6D28B1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9217CF-4F31-F06C-D7C1-63C9A9B6B7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7F37A-E212-D920-79BA-25D040FB9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7568A-C718-A497-378D-DCB0F4857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E18B3-18E6-E949-8265-120C370A1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9548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9BA0A-EC29-5035-6F08-679284E7A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9A798-26D0-97FA-5C58-CBE431FFC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E8698-5A27-2910-2306-7D73B562D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67396-FD3F-31BA-0043-795419E7F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4EDA7-39AF-5345-14FC-569F67F72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2116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0237-51D7-CAB5-2A95-469DF309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66B67-A8AF-F9DE-4476-6AFD82C0AD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3AF38-BB7C-404A-F7CD-BEFB8F761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5D656-D522-FF70-5B54-87A0C74AD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8BC8B-9C9E-DA88-5838-7BF158894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6139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93C5E-34D9-24B2-FC15-816B101AD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79492-A214-006A-E1C4-F56F44B936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DA896-FDA9-E0B9-7825-BDEBAF572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A6D0A1-DE04-1E38-866A-754308470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B8434-F758-2C3E-C4B9-78A156D99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CB59A-B82E-B263-B88B-28B892DE6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506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C8FEB-0AC8-D967-0561-C609A26B7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3BD061-1A6F-947A-265A-78C4B42768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CFC7D-CB02-0B53-6DA0-D75A24AB3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3B2E6E-9486-7B43-4D19-921D24BC95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FB101D-A8C3-A650-A2E7-7C404D75E0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B179FD-2184-E8B9-14CA-2B621510A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5FB9B0-FE8A-F71C-FF07-B46709EFF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215722-BD98-684A-0B9A-44E946307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29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9241B-26CB-6A42-88B4-C74FADB2E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0F029-BC8F-41B2-9012-04EFB3002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EF343A-3013-C0B7-873E-1584D0A17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B068DE-0779-A6EF-7786-CB453CA70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501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45F5B4-31A8-004D-6299-A641AF250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8E4D65-3A70-1EF0-667C-B1E398898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70A37-E7E0-F261-3616-CF46E84B1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3741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43E42-6C97-F652-8FCC-C3B8F93AB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D6E79-4C58-1A88-CD67-886A99514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687FB8-AAC1-7D33-CED5-77C2ECD5E8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BF7510-B083-3CB5-CC5A-3E5F641F2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6D299-CDFB-AE00-CCBB-D9FA56F8B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E31DB-2245-402C-B48A-E861DF517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3866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2D28D-8799-18BE-6159-E0808EA6B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D30A00-26D8-1CE0-F1C7-ED7AAEC7AB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D57EA0-4752-C6AD-1507-CEE87E3C96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93715E-67B3-D365-D0D4-35CE664D9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4ED65-3766-3784-51E4-EE872FEAC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ECBC5-A5EF-0167-3B5C-487A7FD7F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991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339A87-3635-0DA2-E00C-17B951724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6B373F-B6EC-C08B-D0A1-46E34261A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F99B8-E521-0F74-A96F-8DA6100335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A1F32-FB3B-45A2-AF1D-91B87FE8CDDB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97836-4D3E-F146-FD86-A8B9BBF7A4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297D9-436E-866D-566B-1F266C07C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2B7A2-A0F5-4EBD-86DB-460B0B7B06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7084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BA4064-F166-87B8-3C6B-5698EEC35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826" y="898100"/>
            <a:ext cx="6590347" cy="5121084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9B296AC0-7D94-0912-DC8E-93D79A983EC3}"/>
              </a:ext>
            </a:extLst>
          </p:cNvPr>
          <p:cNvGrpSpPr/>
          <p:nvPr/>
        </p:nvGrpSpPr>
        <p:grpSpPr>
          <a:xfrm>
            <a:off x="6278268" y="3429000"/>
            <a:ext cx="716736" cy="720062"/>
            <a:chOff x="1065475" y="4196732"/>
            <a:chExt cx="716736" cy="72006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9282509-9D3B-03C4-C189-44FC9DBBC3A1}"/>
                </a:ext>
              </a:extLst>
            </p:cNvPr>
            <p:cNvSpPr/>
            <p:nvPr/>
          </p:nvSpPr>
          <p:spPr>
            <a:xfrm rot="16200000">
              <a:off x="1063812" y="4198395"/>
              <a:ext cx="720062" cy="71673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DE59E5E-1556-81F3-45B9-42CCDC77AF89}"/>
                </a:ext>
              </a:extLst>
            </p:cNvPr>
            <p:cNvSpPr/>
            <p:nvPr/>
          </p:nvSpPr>
          <p:spPr>
            <a:xfrm rot="16200000">
              <a:off x="1536802" y="4686304"/>
              <a:ext cx="197167" cy="16211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 </a:t>
              </a:r>
              <a:endParaRPr lang="en-GB" sz="10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D6E8346-3A83-E57B-B30B-373025F20C6C}"/>
                </a:ext>
              </a:extLst>
            </p:cNvPr>
            <p:cNvSpPr/>
            <p:nvPr/>
          </p:nvSpPr>
          <p:spPr>
            <a:xfrm rot="16200000">
              <a:off x="1312231" y="4680054"/>
              <a:ext cx="197167" cy="162116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DA03A39-479E-EA6C-52E9-820093DEBA4F}"/>
                </a:ext>
              </a:extLst>
            </p:cNvPr>
            <p:cNvSpPr txBox="1"/>
            <p:nvPr/>
          </p:nvSpPr>
          <p:spPr>
            <a:xfrm rot="16200000">
              <a:off x="1215394" y="4380628"/>
              <a:ext cx="4316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+</a:t>
              </a:r>
              <a:endParaRPr lang="en-GB" sz="1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3757CC3-6990-581E-7997-E89BF7E2EAF7}"/>
                </a:ext>
              </a:extLst>
            </p:cNvPr>
            <p:cNvSpPr txBox="1"/>
            <p:nvPr/>
          </p:nvSpPr>
          <p:spPr>
            <a:xfrm rot="16200000">
              <a:off x="1363631" y="4380627"/>
              <a:ext cx="4899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GND</a:t>
              </a:r>
              <a:endParaRPr lang="en-GB" sz="10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B795265-8289-D448-6464-77BC4AA29579}"/>
                </a:ext>
              </a:extLst>
            </p:cNvPr>
            <p:cNvSpPr txBox="1"/>
            <p:nvPr/>
          </p:nvSpPr>
          <p:spPr>
            <a:xfrm rot="16200000">
              <a:off x="961695" y="4515984"/>
              <a:ext cx="4899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LEDs</a:t>
              </a:r>
              <a:endParaRPr lang="en-GB" sz="1000" dirty="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3F3C4ED-1BB9-FE93-FBEE-964E3174347A}"/>
              </a:ext>
            </a:extLst>
          </p:cNvPr>
          <p:cNvGrpSpPr/>
          <p:nvPr/>
        </p:nvGrpSpPr>
        <p:grpSpPr>
          <a:xfrm>
            <a:off x="4325357" y="3770373"/>
            <a:ext cx="823429" cy="1427744"/>
            <a:chOff x="1037178" y="3707920"/>
            <a:chExt cx="823429" cy="142774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02A47FF-1119-9405-D0FA-FE87A4B34B75}"/>
                </a:ext>
              </a:extLst>
            </p:cNvPr>
            <p:cNvSpPr/>
            <p:nvPr/>
          </p:nvSpPr>
          <p:spPr>
            <a:xfrm rot="5400000">
              <a:off x="666771" y="4122526"/>
              <a:ext cx="1427744" cy="59853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3EF8268-0122-690F-C684-FBD36F06FC87}"/>
                </a:ext>
              </a:extLst>
            </p:cNvPr>
            <p:cNvSpPr/>
            <p:nvPr/>
          </p:nvSpPr>
          <p:spPr>
            <a:xfrm rot="5400000">
              <a:off x="1120774" y="4555247"/>
              <a:ext cx="201420" cy="178422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F47E07E-D1FF-5118-EA2B-89E69A321749}"/>
                </a:ext>
              </a:extLst>
            </p:cNvPr>
            <p:cNvSpPr/>
            <p:nvPr/>
          </p:nvSpPr>
          <p:spPr>
            <a:xfrm rot="5400000">
              <a:off x="1120774" y="4825555"/>
              <a:ext cx="201420" cy="178422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 </a:t>
              </a:r>
              <a:endParaRPr lang="en-GB" sz="120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F90388-BC04-CF54-4CA5-3A972BBACAEF}"/>
                </a:ext>
              </a:extLst>
            </p:cNvPr>
            <p:cNvSpPr/>
            <p:nvPr/>
          </p:nvSpPr>
          <p:spPr>
            <a:xfrm rot="5400000">
              <a:off x="1120774" y="4027043"/>
              <a:ext cx="201420" cy="178422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88B1CE6-5170-C40C-A817-1B31C2896BC4}"/>
                </a:ext>
              </a:extLst>
            </p:cNvPr>
            <p:cNvSpPr/>
            <p:nvPr/>
          </p:nvSpPr>
          <p:spPr>
            <a:xfrm rot="5400000">
              <a:off x="1120774" y="4297351"/>
              <a:ext cx="201420" cy="178422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 </a:t>
              </a:r>
              <a:endParaRPr lang="en-GB" sz="12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B90B37D-ED46-A356-638F-4EC8795A97A8}"/>
                </a:ext>
              </a:extLst>
            </p:cNvPr>
            <p:cNvSpPr txBox="1"/>
            <p:nvPr/>
          </p:nvSpPr>
          <p:spPr>
            <a:xfrm>
              <a:off x="1262076" y="4791461"/>
              <a:ext cx="468729" cy="238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GND</a:t>
              </a:r>
              <a:endParaRPr lang="en-GB" sz="1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91C0EE9-8024-B8F8-1384-2C32C677A759}"/>
                </a:ext>
              </a:extLst>
            </p:cNvPr>
            <p:cNvSpPr txBox="1"/>
            <p:nvPr/>
          </p:nvSpPr>
          <p:spPr>
            <a:xfrm>
              <a:off x="1262076" y="4503812"/>
              <a:ext cx="468729" cy="238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12V</a:t>
              </a:r>
              <a:endParaRPr lang="en-GB" sz="10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AB27690-F531-9F28-8F86-5AAD8D90DB0A}"/>
                </a:ext>
              </a:extLst>
            </p:cNvPr>
            <p:cNvSpPr txBox="1"/>
            <p:nvPr/>
          </p:nvSpPr>
          <p:spPr>
            <a:xfrm>
              <a:off x="1262076" y="4262695"/>
              <a:ext cx="468729" cy="238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RPM</a:t>
              </a:r>
              <a:endParaRPr lang="en-GB" sz="10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6D1D0DA-8D7C-1BB2-1176-57A0FD6F2C8C}"/>
                </a:ext>
              </a:extLst>
            </p:cNvPr>
            <p:cNvSpPr txBox="1"/>
            <p:nvPr/>
          </p:nvSpPr>
          <p:spPr>
            <a:xfrm>
              <a:off x="1262076" y="3997269"/>
              <a:ext cx="598531" cy="238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PWM</a:t>
              </a:r>
              <a:endParaRPr lang="en-GB" sz="1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4D46724-F043-7247-DE6B-5F0A9E125DAE}"/>
                </a:ext>
              </a:extLst>
            </p:cNvPr>
            <p:cNvSpPr txBox="1"/>
            <p:nvPr/>
          </p:nvSpPr>
          <p:spPr>
            <a:xfrm>
              <a:off x="1037178" y="3727895"/>
              <a:ext cx="59853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FAN</a:t>
              </a:r>
              <a:endParaRPr lang="en-GB" sz="1000" dirty="0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EB68237-3EEB-E952-2CCA-22068C0E47AD}"/>
              </a:ext>
            </a:extLst>
          </p:cNvPr>
          <p:cNvGrpSpPr/>
          <p:nvPr/>
        </p:nvGrpSpPr>
        <p:grpSpPr>
          <a:xfrm>
            <a:off x="4137082" y="2702508"/>
            <a:ext cx="786806" cy="1108843"/>
            <a:chOff x="1251754" y="2910981"/>
            <a:chExt cx="786806" cy="110884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03E175E-9B05-7B19-A075-AA7007FC7426}"/>
                </a:ext>
              </a:extLst>
            </p:cNvPr>
            <p:cNvSpPr/>
            <p:nvPr/>
          </p:nvSpPr>
          <p:spPr>
            <a:xfrm>
              <a:off x="1289965" y="2934031"/>
              <a:ext cx="748595" cy="91702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6726D32-14C9-51FF-5BC3-F4C57FF4ED6E}"/>
                </a:ext>
              </a:extLst>
            </p:cNvPr>
            <p:cNvSpPr/>
            <p:nvPr/>
          </p:nvSpPr>
          <p:spPr>
            <a:xfrm>
              <a:off x="1342828" y="3412217"/>
              <a:ext cx="204980" cy="162116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 </a:t>
              </a:r>
              <a:endParaRPr lang="en-GB" sz="1000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511F10B-B0F2-4802-1DFB-95204D4149AB}"/>
                </a:ext>
              </a:extLst>
            </p:cNvPr>
            <p:cNvSpPr/>
            <p:nvPr/>
          </p:nvSpPr>
          <p:spPr>
            <a:xfrm>
              <a:off x="1349326" y="3187647"/>
              <a:ext cx="204980" cy="16211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C1584FD-E3D6-9BF7-2148-99402543FE49}"/>
                </a:ext>
              </a:extLst>
            </p:cNvPr>
            <p:cNvSpPr/>
            <p:nvPr/>
          </p:nvSpPr>
          <p:spPr>
            <a:xfrm>
              <a:off x="1342828" y="3612877"/>
              <a:ext cx="204980" cy="162116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 </a:t>
              </a:r>
              <a:endParaRPr lang="en-GB" sz="10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B775EB2-8D39-6F32-A7C9-6A7E7C914514}"/>
                </a:ext>
              </a:extLst>
            </p:cNvPr>
            <p:cNvSpPr txBox="1"/>
            <p:nvPr/>
          </p:nvSpPr>
          <p:spPr>
            <a:xfrm>
              <a:off x="1495013" y="3619714"/>
              <a:ext cx="4487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3,3V</a:t>
              </a:r>
              <a:endParaRPr lang="en-GB" sz="10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59E6E8A-9AB6-C408-154A-0450C79F712D}"/>
                </a:ext>
              </a:extLst>
            </p:cNvPr>
            <p:cNvSpPr txBox="1"/>
            <p:nvPr/>
          </p:nvSpPr>
          <p:spPr>
            <a:xfrm>
              <a:off x="1495013" y="3132029"/>
              <a:ext cx="4487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GND</a:t>
              </a:r>
              <a:endParaRPr lang="en-GB" sz="100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E9BD159-96D2-3084-DB09-F966711FCE89}"/>
                </a:ext>
              </a:extLst>
            </p:cNvPr>
            <p:cNvSpPr txBox="1"/>
            <p:nvPr/>
          </p:nvSpPr>
          <p:spPr>
            <a:xfrm>
              <a:off x="1495013" y="3342987"/>
              <a:ext cx="5093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Data</a:t>
              </a:r>
              <a:endParaRPr lang="en-GB" sz="10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22736D9-1F68-A250-CC3F-B8B39110B4D4}"/>
                </a:ext>
              </a:extLst>
            </p:cNvPr>
            <p:cNvSpPr txBox="1"/>
            <p:nvPr/>
          </p:nvSpPr>
          <p:spPr>
            <a:xfrm>
              <a:off x="1251754" y="2910981"/>
              <a:ext cx="74859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Sensor</a:t>
              </a:r>
              <a:endParaRPr lang="en-GB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19517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8B5041-4114-8295-3AF0-75E56FC85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778" y="868458"/>
            <a:ext cx="6596444" cy="512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710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17</Words>
  <Application>Microsoft Office PowerPoint</Application>
  <PresentationFormat>Widescreen</PresentationFormat>
  <Paragraphs>17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Wilko van de Langenberg</dc:creator>
  <cp:lastModifiedBy>Wilko van de Langenberg</cp:lastModifiedBy>
  <cp:revision>1</cp:revision>
  <dcterms:created xsi:type="dcterms:W3CDTF">2022-09-25T14:30:22Z</dcterms:created>
  <dcterms:modified xsi:type="dcterms:W3CDTF">2023-02-17T19:54:20Z</dcterms:modified>
</cp:coreProperties>
</file>

<file path=docProps/thumbnail.jpeg>
</file>